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B606-D682-4084-8C4D-6B4260CDA27D}" type="datetimeFigureOut">
              <a:rPr lang="en-IN" smtClean="0"/>
              <a:t>26-02-2026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A49F-190B-47CD-B019-CB027FF53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039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B606-D682-4084-8C4D-6B4260CDA27D}" type="datetimeFigureOut">
              <a:rPr lang="en-IN" smtClean="0"/>
              <a:t>26-02-2026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A49F-190B-47CD-B019-CB027FF53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905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B606-D682-4084-8C4D-6B4260CDA27D}" type="datetimeFigureOut">
              <a:rPr lang="en-IN" smtClean="0"/>
              <a:t>26-02-2026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A49F-190B-47CD-B019-CB027FF53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462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B606-D682-4084-8C4D-6B4260CDA27D}" type="datetimeFigureOut">
              <a:rPr lang="en-IN" smtClean="0"/>
              <a:t>26-02-2026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A49F-190B-47CD-B019-CB027FF53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816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B606-D682-4084-8C4D-6B4260CDA27D}" type="datetimeFigureOut">
              <a:rPr lang="en-IN" smtClean="0"/>
              <a:t>26-02-2026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A49F-190B-47CD-B019-CB027FF53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526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B606-D682-4084-8C4D-6B4260CDA27D}" type="datetimeFigureOut">
              <a:rPr lang="en-IN" smtClean="0"/>
              <a:t>26-02-2026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A49F-190B-47CD-B019-CB027FF53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155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B606-D682-4084-8C4D-6B4260CDA27D}" type="datetimeFigureOut">
              <a:rPr lang="en-IN" smtClean="0"/>
              <a:t>26-02-2026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A49F-190B-47CD-B019-CB027FF53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175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B606-D682-4084-8C4D-6B4260CDA27D}" type="datetimeFigureOut">
              <a:rPr lang="en-IN" smtClean="0"/>
              <a:t>26-02-2026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A49F-190B-47CD-B019-CB027FF53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21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B606-D682-4084-8C4D-6B4260CDA27D}" type="datetimeFigureOut">
              <a:rPr lang="en-IN" smtClean="0"/>
              <a:t>26-02-2026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A49F-190B-47CD-B019-CB027FF53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760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B606-D682-4084-8C4D-6B4260CDA27D}" type="datetimeFigureOut">
              <a:rPr lang="en-IN" smtClean="0"/>
              <a:t>26-02-2026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A49F-190B-47CD-B019-CB027FF53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795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B606-D682-4084-8C4D-6B4260CDA27D}" type="datetimeFigureOut">
              <a:rPr lang="en-IN" smtClean="0"/>
              <a:t>26-02-2026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A49F-190B-47CD-B019-CB027FF53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508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2B606-D682-4084-8C4D-6B4260CDA27D}" type="datetimeFigureOut">
              <a:rPr lang="en-IN" smtClean="0"/>
              <a:t>26-02-2026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0A49F-190B-47CD-B019-CB027FF53A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983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667000"/>
              </p:ext>
            </p:extLst>
          </p:nvPr>
        </p:nvGraphicFramePr>
        <p:xfrm>
          <a:off x="2215662" y="1706881"/>
          <a:ext cx="9874739" cy="50807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37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7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9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cap="al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IN" sz="1400" b="1" kern="1200" cap="all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IN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DEGREE/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IN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itchFamily="18" charset="-120"/>
                          <a:cs typeface="Times New Roman" panose="02020603050405020304" pitchFamily="18" charset="0"/>
                        </a:rPr>
                        <a:t>QUALIFICATION</a:t>
                      </a:r>
                    </a:p>
                  </a:txBody>
                  <a:tcPr marL="91430" marR="9143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lang="en-US" altLang="en-IN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0" marR="9143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sz="1400" b="1" kern="1200" cap="al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Present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sz="1400" b="1" kern="1200" cap="all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Designation AND Affiliation</a:t>
                      </a:r>
                      <a:endParaRPr lang="en-IN" sz="1400" b="1" kern="1200" cap="all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sz="1400" b="1" kern="1200" cap="all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areas of Interest</a:t>
                      </a:r>
                      <a:endParaRPr lang="en-IN" sz="1400" b="1" kern="1200" cap="all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lang="en-US" sz="16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cap="all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EXPERIENCE</a:t>
                      </a:r>
                      <a:endParaRPr lang="en-IN" sz="1400" b="1" kern="1200" cap="all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IN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5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sz="1400" b="1" kern="1200" cap="all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Major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sz="1400" b="1" kern="1200" cap="all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Achievements</a:t>
                      </a:r>
                    </a:p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IN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491312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80243" y="1793630"/>
            <a:ext cx="1855177" cy="1855177"/>
          </a:xfrm>
          <a:prstGeom prst="roundRect">
            <a:avLst/>
          </a:prstGeom>
          <a:noFill/>
          <a:ln w="349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682041" y="2536552"/>
            <a:ext cx="85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44038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15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PMingLiU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Rushil</dc:creator>
  <cp:lastModifiedBy>Rushil</cp:lastModifiedBy>
  <cp:revision>2</cp:revision>
  <dcterms:created xsi:type="dcterms:W3CDTF">2026-02-26T13:15:01Z</dcterms:created>
  <dcterms:modified xsi:type="dcterms:W3CDTF">2026-02-26T15:17:40Z</dcterms:modified>
</cp:coreProperties>
</file>